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2" r:id="rId77"/>
    <p:sldId id="331" r:id="rId7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41C9-B88D-4A60-A5FE-32880C9BEB28}" type="datetimeFigureOut">
              <a:rPr lang="pl-PL" smtClean="0"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B5F7-110B-473C-A734-ECB40B3BB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975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41C9-B88D-4A60-A5FE-32880C9BEB28}" type="datetimeFigureOut">
              <a:rPr lang="pl-PL" smtClean="0"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B5F7-110B-473C-A734-ECB40B3BB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994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41C9-B88D-4A60-A5FE-32880C9BEB28}" type="datetimeFigureOut">
              <a:rPr lang="pl-PL" smtClean="0"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B5F7-110B-473C-A734-ECB40B3BB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604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41C9-B88D-4A60-A5FE-32880C9BEB28}" type="datetimeFigureOut">
              <a:rPr lang="pl-PL" smtClean="0"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B5F7-110B-473C-A734-ECB40B3BB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639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41C9-B88D-4A60-A5FE-32880C9BEB28}" type="datetimeFigureOut">
              <a:rPr lang="pl-PL" smtClean="0"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B5F7-110B-473C-A734-ECB40B3BB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227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41C9-B88D-4A60-A5FE-32880C9BEB28}" type="datetimeFigureOut">
              <a:rPr lang="pl-PL" smtClean="0"/>
              <a:t>2019-11-18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B5F7-110B-473C-A734-ECB40B3BB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394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41C9-B88D-4A60-A5FE-32880C9BEB28}" type="datetimeFigureOut">
              <a:rPr lang="pl-PL" smtClean="0"/>
              <a:t>2019-11-18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B5F7-110B-473C-A734-ECB40B3BB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42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41C9-B88D-4A60-A5FE-32880C9BEB28}" type="datetimeFigureOut">
              <a:rPr lang="pl-PL" smtClean="0"/>
              <a:t>2019-11-18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B5F7-110B-473C-A734-ECB40B3BB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66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41C9-B88D-4A60-A5FE-32880C9BEB28}" type="datetimeFigureOut">
              <a:rPr lang="pl-PL" smtClean="0"/>
              <a:t>2019-11-18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B5F7-110B-473C-A734-ECB40B3BB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1828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41C9-B88D-4A60-A5FE-32880C9BEB28}" type="datetimeFigureOut">
              <a:rPr lang="pl-PL" smtClean="0"/>
              <a:t>2019-11-18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B5F7-110B-473C-A734-ECB40B3BB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61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41C9-B88D-4A60-A5FE-32880C9BEB28}" type="datetimeFigureOut">
              <a:rPr lang="pl-PL" smtClean="0"/>
              <a:t>2019-11-18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B5F7-110B-473C-A734-ECB40B3BB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415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941C9-B88D-4A60-A5FE-32880C9BEB28}" type="datetimeFigureOut">
              <a:rPr lang="pl-PL" smtClean="0"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CB5F7-110B-473C-A734-ECB40B3BB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062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0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16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32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84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67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80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25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24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69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90" y="0"/>
            <a:ext cx="9224990" cy="691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28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282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02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74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68587"/>
            <a:ext cx="9239794" cy="692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33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69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46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15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69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08" y="-72280"/>
            <a:ext cx="9242407" cy="69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05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27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67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5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2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4960" cy="69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56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85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8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83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44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62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65920" cy="69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65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22377" cy="691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17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05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94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3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54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21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51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06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57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4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06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07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55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44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257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16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688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0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120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242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58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70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6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083040" cy="680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59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68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83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599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73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1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43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5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750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759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427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629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13669" cy="690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97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282"/>
            <a:ext cx="9244721" cy="69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355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342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289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" y="148046"/>
            <a:ext cx="8644128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556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" y="81811"/>
            <a:ext cx="9120487" cy="683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954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07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711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206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070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990"/>
            <a:ext cx="9256338" cy="693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576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49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909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72" y="-80990"/>
            <a:ext cx="9207572" cy="69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792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83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78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40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55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7934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Pokaz na ekranie (4:3)</PresentationFormat>
  <Paragraphs>0</Paragraphs>
  <Slides>77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77</vt:i4>
      </vt:variant>
    </vt:vector>
  </HeadingPairs>
  <TitlesOfParts>
    <vt:vector size="81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Instruktor</dc:creator>
  <cp:lastModifiedBy>Instruktor</cp:lastModifiedBy>
  <cp:revision>7</cp:revision>
  <dcterms:created xsi:type="dcterms:W3CDTF">2017-10-03T10:26:07Z</dcterms:created>
  <dcterms:modified xsi:type="dcterms:W3CDTF">2019-11-18T12:12:30Z</dcterms:modified>
</cp:coreProperties>
</file>